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ato" panose="020F0502020204030203" pitchFamily="34" charset="0"/>
      <p:regular r:id="rId14"/>
      <p:bold r:id="rId15"/>
      <p:italic r:id="rId16"/>
    </p:embeddedFont>
    <p:embeddedFont>
      <p:font typeface="Lato Bold" panose="020F0502020204030203" charset="0"/>
      <p:bold r:id="rId17"/>
    </p:embeddedFont>
    <p:embeddedFont>
      <p:font typeface="Lato Light" panose="020F0502020204030203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1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First 90 Days in a New Role: How to Make Them Count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65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Make Your First 90 Days Count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242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Your early days set the tone for your entire tenure. Approach this period with intentionality: listen, learn, build, and deliver.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05200"/>
            <a:ext cx="7556421" cy="2976801"/>
          </a:xfrm>
          <a:prstGeom prst="roundRect">
            <a:avLst>
              <a:gd name="adj" fmla="val 1143"/>
            </a:avLst>
          </a:prstGeom>
          <a:solidFill>
            <a:srgbClr val="E5DFD2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505200"/>
            <a:ext cx="3778210" cy="1669852"/>
          </a:xfrm>
          <a:prstGeom prst="roundRect">
            <a:avLst>
              <a:gd name="adj" fmla="val 2038"/>
            </a:avLst>
          </a:prstGeom>
          <a:solidFill>
            <a:srgbClr val="282824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Start Strong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222433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your foundation with a desire to learn 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72000" y="3505200"/>
            <a:ext cx="3778210" cy="1669852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505200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41413D"/>
          </a:solidFill>
          <a:ln/>
        </p:spPr>
      </p:sp>
      <p:sp>
        <p:nvSpPr>
          <p:cNvPr id="11" name="Text 8"/>
          <p:cNvSpPr/>
          <p:nvPr/>
        </p:nvSpPr>
        <p:spPr>
          <a:xfrm>
            <a:off x="4798814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Stay Focused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98814" y="4222433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Execute your 30-60-90 day plan with discipline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175052"/>
            <a:ext cx="7556421" cy="1306949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5175052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41413D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54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Lead Confidently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589228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Make your mark through consistent, thoughtful action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7371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Remember, success is a journey—lay a strong foundation to succeed in your new role and beyond.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D987B2-5D71-6A18-3FFE-CF15655334DA}"/>
              </a:ext>
            </a:extLst>
          </p:cNvPr>
          <p:cNvSpPr txBox="1"/>
          <p:nvPr/>
        </p:nvSpPr>
        <p:spPr>
          <a:xfrm>
            <a:off x="4175418" y="2930323"/>
            <a:ext cx="5151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THANK YOU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76595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7622"/>
            <a:ext cx="7486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the First 90 Days Matter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063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Research shows these initial months shape your long-term success and impact. Setting a strong foundation builds trust, clarifies expectations, and accelerates contribution.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4524494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"Your actions now define your legacy."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091470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— Michael Watkins, author of </a:t>
            </a:r>
            <a:r>
              <a:rPr lang="en-US" sz="1750" i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First 90 Days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524494"/>
            <a:ext cx="30480" cy="929878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7" name="Text 5"/>
          <p:cNvSpPr/>
          <p:nvPr/>
        </p:nvSpPr>
        <p:spPr>
          <a:xfrm>
            <a:off x="7599521" y="3345061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90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7672149" y="4376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Critical Days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958001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window to establish your professional reputation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863620" y="3345061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70%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10936248" y="4376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Success Rate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863620" y="4958001"/>
            <a:ext cx="29806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Of leaders who master their first 90 days achieve long-term success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11183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30-60-90 Day Framework: An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69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Break your onboarding into three focused phases that balance learning with action and accelerate your path to meaningful contribution.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97868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First 30 Days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223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 and observe company culture, processes, and team dynamics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897868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Days 31-60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5223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Start contributing and building relationships across the organization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897868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Days 61-90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5223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Drive results and solidify your role as a trusted leader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123" y="651510"/>
            <a:ext cx="7854553" cy="1151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First 30 Days: Listen, Learn, and Understand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1123" y="2079188"/>
            <a:ext cx="785455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absorbing company culture, processes, and team dynamics. This foundation phase is critical—avoid rushing to make changes before building credibility.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1123" y="2875717"/>
            <a:ext cx="7854553" cy="1401723"/>
          </a:xfrm>
          <a:prstGeom prst="roundRect">
            <a:avLst>
              <a:gd name="adj" fmla="val 1971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53983" y="2898577"/>
            <a:ext cx="736878" cy="1356003"/>
          </a:xfrm>
          <a:prstGeom prst="roundRect">
            <a:avLst>
              <a:gd name="adj" fmla="val 2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6384250" y="3403878"/>
            <a:ext cx="27634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075051" y="3082766"/>
            <a:ext cx="2913936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Schedule Strategic Meetings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075051" y="3481030"/>
            <a:ext cx="670357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Set up one-on-one conversations with your manager and key stakeholders to understand priorities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31123" y="4461629"/>
            <a:ext cx="7854553" cy="1825228"/>
          </a:xfrm>
          <a:prstGeom prst="roundRect">
            <a:avLst>
              <a:gd name="adj" fmla="val 1514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53983" y="4484489"/>
            <a:ext cx="736878" cy="1779508"/>
          </a:xfrm>
          <a:prstGeom prst="roundRect">
            <a:avLst>
              <a:gd name="adj" fmla="val 2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6384250" y="5201483"/>
            <a:ext cx="27634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075051" y="4668679"/>
            <a:ext cx="2512100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Ask Insightful Questions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075051" y="5066943"/>
            <a:ext cx="67035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are the biggest challenges we face?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075051" y="5426035"/>
            <a:ext cx="67035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does success look like in this role?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075051" y="5785128"/>
            <a:ext cx="67035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should I know that isn't obvious?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31123" y="6471047"/>
            <a:ext cx="7854553" cy="1107043"/>
          </a:xfrm>
          <a:prstGeom prst="roundRect">
            <a:avLst>
              <a:gd name="adj" fmla="val 2496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53983" y="6493907"/>
            <a:ext cx="736878" cy="1061323"/>
          </a:xfrm>
          <a:prstGeom prst="roundRect">
            <a:avLst>
              <a:gd name="adj" fmla="val 28"/>
            </a:avLst>
          </a:prstGeom>
          <a:solidFill>
            <a:srgbClr val="E5DFD2"/>
          </a:solidFill>
          <a:ln/>
        </p:spPr>
      </p:sp>
      <p:sp>
        <p:nvSpPr>
          <p:cNvPr id="19" name="Text 16"/>
          <p:cNvSpPr/>
          <p:nvPr/>
        </p:nvSpPr>
        <p:spPr>
          <a:xfrm>
            <a:off x="6384250" y="6851809"/>
            <a:ext cx="276344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7075051" y="6678097"/>
            <a:ext cx="304835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Document Your Observations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7075051" y="7076361"/>
            <a:ext cx="67035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Keep detailed notes about processes, culture, and opportunities for improvement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582216"/>
            <a:ext cx="1316116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Days 31-60: Begin Contributing and Building Relationships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616" y="2418993"/>
            <a:ext cx="4155400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Balance Listening with Action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4616" y="3022521"/>
            <a:ext cx="7008257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Start applying your insights to small projects or improvements. Continue meeting cross-functional partners to broaden your network and show you value input by making thoughtful changes.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4616" y="4265890"/>
            <a:ext cx="7008257" cy="2101215"/>
          </a:xfrm>
          <a:prstGeom prst="roundRect">
            <a:avLst>
              <a:gd name="adj" fmla="val 1499"/>
            </a:avLst>
          </a:prstGeom>
          <a:solidFill>
            <a:srgbClr val="DBDBD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23" y="4565333"/>
            <a:ext cx="327898" cy="2622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82328" y="4528185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 Example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482328" y="5066109"/>
            <a:ext cx="6050637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If team members complain about too many emails, propose a weekly summary format that consolidates updates. Small wins like this demonstrate you're listening and taking action.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262461" y="2445187"/>
            <a:ext cx="20990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8262461" y="2778919"/>
            <a:ext cx="564094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1" name="Text 8"/>
          <p:cNvSpPr/>
          <p:nvPr/>
        </p:nvSpPr>
        <p:spPr>
          <a:xfrm>
            <a:off x="8262461" y="2929533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Apply Early Insights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262461" y="3467457"/>
            <a:ext cx="564094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quick improvements based on your first 30 days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262461" y="4170521"/>
            <a:ext cx="20990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8262461" y="4504253"/>
            <a:ext cx="564094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5" name="Text 12"/>
          <p:cNvSpPr/>
          <p:nvPr/>
        </p:nvSpPr>
        <p:spPr>
          <a:xfrm>
            <a:off x="8262461" y="4654868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Expand Your Network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8262461" y="5192792"/>
            <a:ext cx="564094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Meet peers and cross-functional partners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8262461" y="5895856"/>
            <a:ext cx="20990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8262461" y="6229588"/>
            <a:ext cx="564094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9" name="Text 16"/>
          <p:cNvSpPr/>
          <p:nvPr/>
        </p:nvSpPr>
        <p:spPr>
          <a:xfrm>
            <a:off x="8262461" y="6380202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Show Quick Wins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8262461" y="6918127"/>
            <a:ext cx="564094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 small, visible results that build confidence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90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652" y="2804874"/>
            <a:ext cx="11870888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Days 61-90: Deliver Results and Establish Your Leadership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3652" y="3655457"/>
            <a:ext cx="6579632" cy="208942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827484" y="3839289"/>
            <a:ext cx="551736" cy="551736"/>
          </a:xfrm>
          <a:prstGeom prst="roundRect">
            <a:avLst>
              <a:gd name="adj" fmla="val 16571486"/>
            </a:avLst>
          </a:prstGeom>
          <a:solidFill>
            <a:srgbClr val="28282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170" y="3990975"/>
            <a:ext cx="248245" cy="248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7484" y="4574858"/>
            <a:ext cx="2299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Take Ownership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27484" y="4972407"/>
            <a:ext cx="621196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Lead key initiatives aligned with company goals and demonstrate your strategic thinking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407116" y="3655457"/>
            <a:ext cx="6579632" cy="2089428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10" name="Shape 6"/>
          <p:cNvSpPr/>
          <p:nvPr/>
        </p:nvSpPr>
        <p:spPr>
          <a:xfrm>
            <a:off x="7590949" y="3839289"/>
            <a:ext cx="551736" cy="551736"/>
          </a:xfrm>
          <a:prstGeom prst="roundRect">
            <a:avLst>
              <a:gd name="adj" fmla="val 16571486"/>
            </a:avLst>
          </a:prstGeom>
          <a:solidFill>
            <a:srgbClr val="28282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2634" y="3990975"/>
            <a:ext cx="248245" cy="2482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90949" y="4574858"/>
            <a:ext cx="2299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Clarify Expectations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590949" y="4972407"/>
            <a:ext cx="621196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Meet with your manager to confirm priorities and adjust plans as needed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43652" y="5928717"/>
            <a:ext cx="6579632" cy="17951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15" name="Shape 10"/>
          <p:cNvSpPr/>
          <p:nvPr/>
        </p:nvSpPr>
        <p:spPr>
          <a:xfrm>
            <a:off x="827484" y="6112550"/>
            <a:ext cx="551736" cy="551736"/>
          </a:xfrm>
          <a:prstGeom prst="roundRect">
            <a:avLst>
              <a:gd name="adj" fmla="val 16571486"/>
            </a:avLst>
          </a:prstGeom>
          <a:solidFill>
            <a:srgbClr val="28282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170" y="6264235"/>
            <a:ext cx="248245" cy="24824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7484" y="6848118"/>
            <a:ext cx="2385893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Communicate Progress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27484" y="7245668"/>
            <a:ext cx="621196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Share updates regularly and celebrate early wins with your team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407116" y="5928717"/>
            <a:ext cx="6579632" cy="17951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20" name="Shape 14"/>
          <p:cNvSpPr/>
          <p:nvPr/>
        </p:nvSpPr>
        <p:spPr>
          <a:xfrm>
            <a:off x="7590949" y="6112550"/>
            <a:ext cx="551736" cy="551736"/>
          </a:xfrm>
          <a:prstGeom prst="roundRect">
            <a:avLst>
              <a:gd name="adj" fmla="val 16571486"/>
            </a:avLst>
          </a:prstGeom>
          <a:solidFill>
            <a:srgbClr val="282824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2634" y="6264235"/>
            <a:ext cx="248245" cy="24824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90949" y="6848118"/>
            <a:ext cx="2299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Build Trust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7590949" y="7245668"/>
            <a:ext cx="621196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Demonstrate consistent, informed decision-making that earns credibility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5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Overcoming Common Challenges in Your First 90 Days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56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Every new role comes with obstacles. Anticipating these challenges helps you navigate them with confidence and grace.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33750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333750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591044"/>
            <a:ext cx="300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Managing Legacy Issues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08146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Fix old problems without being stuck with old ways. Learn from the past but make changes where needed.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33750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333750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591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Adapting to Culture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08146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 unwritten rules and organizational norms. Observe how decisions are made and relationships are built.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65427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6542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911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Aligning Stakeholders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640199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expectations from multiple stakeholders to avoid conflicts and ensure everyone feels heard.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65427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6542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911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Balancing Quick Wins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640199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 immediate results while building sustainable, long-term impact that creates lasting value.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470"/>
            <a:ext cx="5284708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Practical Tips for Success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4" y="1605677"/>
            <a:ext cx="6423660" cy="642366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3206" y="1605677"/>
            <a:ext cx="425053" cy="42505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167092" y="1670566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Slow Down to Go Fast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167092" y="2154674"/>
            <a:ext cx="5809774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600" dirty="0"/>
              <a:t>Learn first before taking action. Knowing the situation well helps avoid mistakes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3206" y="3137059"/>
            <a:ext cx="425053" cy="42505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8167092" y="3201948"/>
            <a:ext cx="312229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Structure Your Conversations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167092" y="3686056"/>
            <a:ext cx="5809774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a 90-day interview guide to ensure stakeholder meetings are focused and productive.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3206" y="4668441"/>
            <a:ext cx="425053" cy="42505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8167092" y="4733330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Set SMART Goals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67092" y="5217438"/>
            <a:ext cx="5809774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Specific, Measurable, Attainable, Realistic, and Timely objectives for each phase.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553206" y="6199823"/>
            <a:ext cx="425053" cy="42505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8167092" y="6264712"/>
            <a:ext cx="291881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Schedule Regular Check-ins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167092" y="6748820"/>
            <a:ext cx="5809774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Meet consistently with your manager to stay aligned and course-correct early.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0" y="544830"/>
            <a:ext cx="7737396" cy="619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Building Strong Relationships Early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3420" y="1560314"/>
            <a:ext cx="132435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relationships create support for tough decisions and future initiatives. Invest time in genuine connections across the organization.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2100143"/>
            <a:ext cx="4249341" cy="42493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3420" y="6547604"/>
            <a:ext cx="24767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Your Direct Team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3420" y="6975991"/>
            <a:ext cx="4249341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Meet individually to understand their goals, frustrations, and what motivates them to do their best work.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979" y="2087760"/>
            <a:ext cx="4249460" cy="42494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90411" y="6547723"/>
            <a:ext cx="24767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Peers and Partners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190411" y="6976110"/>
            <a:ext cx="4249460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 with other departments to build alliances and understand cross-functional dependencies.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9687520" y="6547723"/>
            <a:ext cx="24767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Your Supervisor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520" y="6976110"/>
            <a:ext cx="4249460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 open communication and seek feedback regularly to ensure alignment on main things and performance.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764</Words>
  <Application>Microsoft Office PowerPoint</Application>
  <PresentationFormat>Custom</PresentationFormat>
  <Paragraphs>102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Arial</vt:lpstr>
      <vt:lpstr>Lato Bold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Dev Pratap Singh</dc:creator>
  <cp:lastModifiedBy>Dev Pratap Singh</cp:lastModifiedBy>
  <cp:revision>3</cp:revision>
  <dcterms:created xsi:type="dcterms:W3CDTF">2025-11-05T16:46:20Z</dcterms:created>
  <dcterms:modified xsi:type="dcterms:W3CDTF">2025-11-05T17:28:36Z</dcterms:modified>
</cp:coreProperties>
</file>